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1" r:id="rId5"/>
    <p:sldId id="264" r:id="rId6"/>
    <p:sldId id="263" r:id="rId7"/>
    <p:sldId id="258" r:id="rId8"/>
    <p:sldId id="260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4D6545-5FFB-48C9-8C84-85361B987D9B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3857D0A-39D6-448D-BBB6-674A81A620F4}">
      <dgm:prSet/>
      <dgm:spPr/>
      <dgm:t>
        <a:bodyPr/>
        <a:lstStyle/>
        <a:p>
          <a:r>
            <a:rPr lang="en-US" baseline="0"/>
            <a:t>Navigating Clark University and finding parking is a major challenge, especially for new students. Locating the nearest parking spot to a specific building and knowing space availability is often difficult. </a:t>
          </a:r>
          <a:endParaRPr lang="en-US"/>
        </a:p>
      </dgm:t>
    </dgm:pt>
    <dgm:pt modelId="{BF5ECB06-3423-4F5B-8DFD-2A7228CA94A5}" type="parTrans" cxnId="{CB101824-62A4-4E2B-9358-575FF45FCD95}">
      <dgm:prSet/>
      <dgm:spPr/>
      <dgm:t>
        <a:bodyPr/>
        <a:lstStyle/>
        <a:p>
          <a:endParaRPr lang="en-US"/>
        </a:p>
      </dgm:t>
    </dgm:pt>
    <dgm:pt modelId="{80A3912A-10AD-42F7-868B-3054683C1BA7}" type="sibTrans" cxnId="{CB101824-62A4-4E2B-9358-575FF45FCD95}">
      <dgm:prSet/>
      <dgm:spPr/>
      <dgm:t>
        <a:bodyPr/>
        <a:lstStyle/>
        <a:p>
          <a:endParaRPr lang="en-US"/>
        </a:p>
      </dgm:t>
    </dgm:pt>
    <dgm:pt modelId="{9AFEC8C0-62E5-4F68-9353-77A226726F1F}">
      <dgm:prSet/>
      <dgm:spPr/>
      <dgm:t>
        <a:bodyPr/>
        <a:lstStyle/>
        <a:p>
          <a:r>
            <a:rPr lang="en-US" baseline="0"/>
            <a:t>Our AI-based object detection model solves this by identifying available spots and calculating the shortest distance to campus buildings.</a:t>
          </a:r>
          <a:endParaRPr lang="en-US"/>
        </a:p>
      </dgm:t>
    </dgm:pt>
    <dgm:pt modelId="{7904ECA0-A307-40BE-ACF5-EC036A5C5FAB}" type="parTrans" cxnId="{15090ECA-7DDB-4958-A412-8F63D9C476F1}">
      <dgm:prSet/>
      <dgm:spPr/>
      <dgm:t>
        <a:bodyPr/>
        <a:lstStyle/>
        <a:p>
          <a:endParaRPr lang="en-US"/>
        </a:p>
      </dgm:t>
    </dgm:pt>
    <dgm:pt modelId="{F6D51936-8509-4793-AB94-9F07BDBD605A}" type="sibTrans" cxnId="{15090ECA-7DDB-4958-A412-8F63D9C476F1}">
      <dgm:prSet/>
      <dgm:spPr/>
      <dgm:t>
        <a:bodyPr/>
        <a:lstStyle/>
        <a:p>
          <a:endParaRPr lang="en-US"/>
        </a:p>
      </dgm:t>
    </dgm:pt>
    <dgm:pt modelId="{FDB9A57A-DA60-41E3-A073-AC682F0EC998}" type="pres">
      <dgm:prSet presAssocID="{9C4D6545-5FFB-48C9-8C84-85361B987D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AD138B-4760-4CFA-AA84-C40820C2EB65}" type="pres">
      <dgm:prSet presAssocID="{C3857D0A-39D6-448D-BBB6-674A81A620F4}" presName="hierRoot1" presStyleCnt="0"/>
      <dgm:spPr/>
    </dgm:pt>
    <dgm:pt modelId="{B6CFF70F-F45D-4DA2-813C-C35C49D4DDC1}" type="pres">
      <dgm:prSet presAssocID="{C3857D0A-39D6-448D-BBB6-674A81A620F4}" presName="composite" presStyleCnt="0"/>
      <dgm:spPr/>
    </dgm:pt>
    <dgm:pt modelId="{27A97ACC-EC9F-4A41-970F-932E16E1ED6A}" type="pres">
      <dgm:prSet presAssocID="{C3857D0A-39D6-448D-BBB6-674A81A620F4}" presName="background" presStyleLbl="node0" presStyleIdx="0" presStyleCnt="2"/>
      <dgm:spPr/>
    </dgm:pt>
    <dgm:pt modelId="{FFF9BEA2-8B85-48E7-9A98-54FE691E8EAA}" type="pres">
      <dgm:prSet presAssocID="{C3857D0A-39D6-448D-BBB6-674A81A620F4}" presName="text" presStyleLbl="fgAcc0" presStyleIdx="0" presStyleCnt="2">
        <dgm:presLayoutVars>
          <dgm:chPref val="3"/>
        </dgm:presLayoutVars>
      </dgm:prSet>
      <dgm:spPr/>
    </dgm:pt>
    <dgm:pt modelId="{6ABEB1DA-9621-47A4-8BAE-06FAD5091AFD}" type="pres">
      <dgm:prSet presAssocID="{C3857D0A-39D6-448D-BBB6-674A81A620F4}" presName="hierChild2" presStyleCnt="0"/>
      <dgm:spPr/>
    </dgm:pt>
    <dgm:pt modelId="{72B90B41-8401-4FD8-9ECF-CF5FF689C16B}" type="pres">
      <dgm:prSet presAssocID="{9AFEC8C0-62E5-4F68-9353-77A226726F1F}" presName="hierRoot1" presStyleCnt="0"/>
      <dgm:spPr/>
    </dgm:pt>
    <dgm:pt modelId="{50E3FEAF-2B0F-4E52-912B-7C30C1C56CCA}" type="pres">
      <dgm:prSet presAssocID="{9AFEC8C0-62E5-4F68-9353-77A226726F1F}" presName="composite" presStyleCnt="0"/>
      <dgm:spPr/>
    </dgm:pt>
    <dgm:pt modelId="{9376329E-4E52-451E-A423-D8D1A447FD52}" type="pres">
      <dgm:prSet presAssocID="{9AFEC8C0-62E5-4F68-9353-77A226726F1F}" presName="background" presStyleLbl="node0" presStyleIdx="1" presStyleCnt="2"/>
      <dgm:spPr/>
    </dgm:pt>
    <dgm:pt modelId="{D15715BF-0FAB-44F4-992A-7653ABFD9624}" type="pres">
      <dgm:prSet presAssocID="{9AFEC8C0-62E5-4F68-9353-77A226726F1F}" presName="text" presStyleLbl="fgAcc0" presStyleIdx="1" presStyleCnt="2">
        <dgm:presLayoutVars>
          <dgm:chPref val="3"/>
        </dgm:presLayoutVars>
      </dgm:prSet>
      <dgm:spPr/>
    </dgm:pt>
    <dgm:pt modelId="{85198599-477D-47AC-B860-F6CAB94C0A2B}" type="pres">
      <dgm:prSet presAssocID="{9AFEC8C0-62E5-4F68-9353-77A226726F1F}" presName="hierChild2" presStyleCnt="0"/>
      <dgm:spPr/>
    </dgm:pt>
  </dgm:ptLst>
  <dgm:cxnLst>
    <dgm:cxn modelId="{CB101824-62A4-4E2B-9358-575FF45FCD95}" srcId="{9C4D6545-5FFB-48C9-8C84-85361B987D9B}" destId="{C3857D0A-39D6-448D-BBB6-674A81A620F4}" srcOrd="0" destOrd="0" parTransId="{BF5ECB06-3423-4F5B-8DFD-2A7228CA94A5}" sibTransId="{80A3912A-10AD-42F7-868B-3054683C1BA7}"/>
    <dgm:cxn modelId="{26D6C664-3F80-46C9-8E21-01D1254F2011}" type="presOf" srcId="{9AFEC8C0-62E5-4F68-9353-77A226726F1F}" destId="{D15715BF-0FAB-44F4-992A-7653ABFD9624}" srcOrd="0" destOrd="0" presId="urn:microsoft.com/office/officeart/2005/8/layout/hierarchy1"/>
    <dgm:cxn modelId="{4B22DB7A-EB64-4BE2-BF4E-2B27C1642FE1}" type="presOf" srcId="{C3857D0A-39D6-448D-BBB6-674A81A620F4}" destId="{FFF9BEA2-8B85-48E7-9A98-54FE691E8EAA}" srcOrd="0" destOrd="0" presId="urn:microsoft.com/office/officeart/2005/8/layout/hierarchy1"/>
    <dgm:cxn modelId="{54B4768F-6B12-4F05-84D9-E4889F74E668}" type="presOf" srcId="{9C4D6545-5FFB-48C9-8C84-85361B987D9B}" destId="{FDB9A57A-DA60-41E3-A073-AC682F0EC998}" srcOrd="0" destOrd="0" presId="urn:microsoft.com/office/officeart/2005/8/layout/hierarchy1"/>
    <dgm:cxn modelId="{15090ECA-7DDB-4958-A412-8F63D9C476F1}" srcId="{9C4D6545-5FFB-48C9-8C84-85361B987D9B}" destId="{9AFEC8C0-62E5-4F68-9353-77A226726F1F}" srcOrd="1" destOrd="0" parTransId="{7904ECA0-A307-40BE-ACF5-EC036A5C5FAB}" sibTransId="{F6D51936-8509-4793-AB94-9F07BDBD605A}"/>
    <dgm:cxn modelId="{8425E2C3-9C62-4013-B2FE-0FD2CE65206C}" type="presParOf" srcId="{FDB9A57A-DA60-41E3-A073-AC682F0EC998}" destId="{67AD138B-4760-4CFA-AA84-C40820C2EB65}" srcOrd="0" destOrd="0" presId="urn:microsoft.com/office/officeart/2005/8/layout/hierarchy1"/>
    <dgm:cxn modelId="{E1640D25-876A-43F4-ABE4-35DEE9545A8C}" type="presParOf" srcId="{67AD138B-4760-4CFA-AA84-C40820C2EB65}" destId="{B6CFF70F-F45D-4DA2-813C-C35C49D4DDC1}" srcOrd="0" destOrd="0" presId="urn:microsoft.com/office/officeart/2005/8/layout/hierarchy1"/>
    <dgm:cxn modelId="{C7F58363-0DA0-4452-8181-9B699AE042A5}" type="presParOf" srcId="{B6CFF70F-F45D-4DA2-813C-C35C49D4DDC1}" destId="{27A97ACC-EC9F-4A41-970F-932E16E1ED6A}" srcOrd="0" destOrd="0" presId="urn:microsoft.com/office/officeart/2005/8/layout/hierarchy1"/>
    <dgm:cxn modelId="{78F2A552-06E2-4C7C-ABD8-AD5971109740}" type="presParOf" srcId="{B6CFF70F-F45D-4DA2-813C-C35C49D4DDC1}" destId="{FFF9BEA2-8B85-48E7-9A98-54FE691E8EAA}" srcOrd="1" destOrd="0" presId="urn:microsoft.com/office/officeart/2005/8/layout/hierarchy1"/>
    <dgm:cxn modelId="{61084817-D242-4FFF-B897-1EFDEA0F201A}" type="presParOf" srcId="{67AD138B-4760-4CFA-AA84-C40820C2EB65}" destId="{6ABEB1DA-9621-47A4-8BAE-06FAD5091AFD}" srcOrd="1" destOrd="0" presId="urn:microsoft.com/office/officeart/2005/8/layout/hierarchy1"/>
    <dgm:cxn modelId="{00E5F634-9481-4CBD-9F7C-68CA36EEFFAF}" type="presParOf" srcId="{FDB9A57A-DA60-41E3-A073-AC682F0EC998}" destId="{72B90B41-8401-4FD8-9ECF-CF5FF689C16B}" srcOrd="1" destOrd="0" presId="urn:microsoft.com/office/officeart/2005/8/layout/hierarchy1"/>
    <dgm:cxn modelId="{5C7773DE-F9B0-4BE0-B5B4-BE9E69FA976F}" type="presParOf" srcId="{72B90B41-8401-4FD8-9ECF-CF5FF689C16B}" destId="{50E3FEAF-2B0F-4E52-912B-7C30C1C56CCA}" srcOrd="0" destOrd="0" presId="urn:microsoft.com/office/officeart/2005/8/layout/hierarchy1"/>
    <dgm:cxn modelId="{D66AACAE-7784-4B4C-B446-615DA983B82D}" type="presParOf" srcId="{50E3FEAF-2B0F-4E52-912B-7C30C1C56CCA}" destId="{9376329E-4E52-451E-A423-D8D1A447FD52}" srcOrd="0" destOrd="0" presId="urn:microsoft.com/office/officeart/2005/8/layout/hierarchy1"/>
    <dgm:cxn modelId="{C41C7F2E-6256-4471-A2D0-436298676771}" type="presParOf" srcId="{50E3FEAF-2B0F-4E52-912B-7C30C1C56CCA}" destId="{D15715BF-0FAB-44F4-992A-7653ABFD9624}" srcOrd="1" destOrd="0" presId="urn:microsoft.com/office/officeart/2005/8/layout/hierarchy1"/>
    <dgm:cxn modelId="{FF3E0063-960A-4A4F-AA1B-35959684435C}" type="presParOf" srcId="{72B90B41-8401-4FD8-9ECF-CF5FF689C16B}" destId="{85198599-477D-47AC-B860-F6CAB94C0A2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07AF70-51B1-4D3F-A14E-63FD19BFD7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5959622-45D1-46EF-857B-E6EAE956DBEF}">
      <dgm:prSet/>
      <dgm:spPr/>
      <dgm:t>
        <a:bodyPr/>
        <a:lstStyle/>
        <a:p>
          <a:r>
            <a:rPr lang="en-US" baseline="0"/>
            <a:t>No expensive hardware required</a:t>
          </a:r>
          <a:endParaRPr lang="en-US"/>
        </a:p>
      </dgm:t>
    </dgm:pt>
    <dgm:pt modelId="{CE8F58D8-169C-4BDF-A6C5-97153568F6A5}" type="parTrans" cxnId="{4DBAF0E4-6B92-4942-AB9A-A4833C7247A3}">
      <dgm:prSet/>
      <dgm:spPr/>
      <dgm:t>
        <a:bodyPr/>
        <a:lstStyle/>
        <a:p>
          <a:endParaRPr lang="en-US"/>
        </a:p>
      </dgm:t>
    </dgm:pt>
    <dgm:pt modelId="{6DD55AE2-1F1A-4549-8E9C-CDB497935DA6}" type="sibTrans" cxnId="{4DBAF0E4-6B92-4942-AB9A-A4833C7247A3}">
      <dgm:prSet/>
      <dgm:spPr/>
      <dgm:t>
        <a:bodyPr/>
        <a:lstStyle/>
        <a:p>
          <a:endParaRPr lang="en-US"/>
        </a:p>
      </dgm:t>
    </dgm:pt>
    <dgm:pt modelId="{A93ED7C3-9746-4B56-AF36-062B2AD25681}">
      <dgm:prSet/>
      <dgm:spPr/>
      <dgm:t>
        <a:bodyPr/>
        <a:lstStyle/>
        <a:p>
          <a:r>
            <a:rPr lang="en-US" baseline="0"/>
            <a:t>Built by students, For students</a:t>
          </a:r>
          <a:endParaRPr lang="en-US"/>
        </a:p>
      </dgm:t>
    </dgm:pt>
    <dgm:pt modelId="{67790899-29B0-4B72-8E1F-A535B0685354}" type="parTrans" cxnId="{78355961-9B37-4EB9-8560-A81B9F70A6AA}">
      <dgm:prSet/>
      <dgm:spPr/>
      <dgm:t>
        <a:bodyPr/>
        <a:lstStyle/>
        <a:p>
          <a:endParaRPr lang="en-US"/>
        </a:p>
      </dgm:t>
    </dgm:pt>
    <dgm:pt modelId="{963258DD-17E0-45E1-AE45-33C44F5B4532}" type="sibTrans" cxnId="{78355961-9B37-4EB9-8560-A81B9F70A6AA}">
      <dgm:prSet/>
      <dgm:spPr/>
      <dgm:t>
        <a:bodyPr/>
        <a:lstStyle/>
        <a:p>
          <a:endParaRPr lang="en-US"/>
        </a:p>
      </dgm:t>
    </dgm:pt>
    <dgm:pt modelId="{853D074D-FFA9-4BE9-9C6B-172D951EDC72}">
      <dgm:prSet/>
      <dgm:spPr/>
      <dgm:t>
        <a:bodyPr/>
        <a:lstStyle/>
        <a:p>
          <a:r>
            <a:rPr lang="en-US" baseline="0"/>
            <a:t>Seamless campus navigation</a:t>
          </a:r>
          <a:endParaRPr lang="en-US"/>
        </a:p>
      </dgm:t>
    </dgm:pt>
    <dgm:pt modelId="{5123CE3B-7901-44B1-AA05-C7BFDAD63084}" type="parTrans" cxnId="{2F30DBDA-24F5-4B94-88E5-8130F76B3F2F}">
      <dgm:prSet/>
      <dgm:spPr/>
      <dgm:t>
        <a:bodyPr/>
        <a:lstStyle/>
        <a:p>
          <a:endParaRPr lang="en-US"/>
        </a:p>
      </dgm:t>
    </dgm:pt>
    <dgm:pt modelId="{6C7EDDBB-1AE5-4935-BA83-AB0D53F0E729}" type="sibTrans" cxnId="{2F30DBDA-24F5-4B94-88E5-8130F76B3F2F}">
      <dgm:prSet/>
      <dgm:spPr/>
      <dgm:t>
        <a:bodyPr/>
        <a:lstStyle/>
        <a:p>
          <a:endParaRPr lang="en-US"/>
        </a:p>
      </dgm:t>
    </dgm:pt>
    <dgm:pt modelId="{44F56EB2-C5BE-444A-BAD7-07995DED9D84}">
      <dgm:prSet/>
      <dgm:spPr/>
      <dgm:t>
        <a:bodyPr/>
        <a:lstStyle/>
        <a:p>
          <a:r>
            <a:rPr lang="en-US" baseline="0"/>
            <a:t>Live parking spaces availability</a:t>
          </a:r>
          <a:endParaRPr lang="en-US"/>
        </a:p>
      </dgm:t>
    </dgm:pt>
    <dgm:pt modelId="{72E66FD8-18A8-43E3-A51B-5C040CA798E7}" type="parTrans" cxnId="{ACCCDBE6-2A30-4E71-8B99-8F1869997428}">
      <dgm:prSet/>
      <dgm:spPr/>
      <dgm:t>
        <a:bodyPr/>
        <a:lstStyle/>
        <a:p>
          <a:endParaRPr lang="en-US"/>
        </a:p>
      </dgm:t>
    </dgm:pt>
    <dgm:pt modelId="{0100300D-5CD4-4886-B638-156E27F74D12}" type="sibTrans" cxnId="{ACCCDBE6-2A30-4E71-8B99-8F1869997428}">
      <dgm:prSet/>
      <dgm:spPr/>
      <dgm:t>
        <a:bodyPr/>
        <a:lstStyle/>
        <a:p>
          <a:endParaRPr lang="en-US"/>
        </a:p>
      </dgm:t>
    </dgm:pt>
    <dgm:pt modelId="{7E23448C-8D93-4866-A193-04BDA4D6571B}" type="pres">
      <dgm:prSet presAssocID="{BC07AF70-51B1-4D3F-A14E-63FD19BFD75D}" presName="root" presStyleCnt="0">
        <dgm:presLayoutVars>
          <dgm:dir/>
          <dgm:resizeHandles val="exact"/>
        </dgm:presLayoutVars>
      </dgm:prSet>
      <dgm:spPr/>
    </dgm:pt>
    <dgm:pt modelId="{6458DBB6-D7F2-4632-AB27-5BF3513D17D8}" type="pres">
      <dgm:prSet presAssocID="{C5959622-45D1-46EF-857B-E6EAE956DBEF}" presName="compNode" presStyleCnt="0"/>
      <dgm:spPr/>
    </dgm:pt>
    <dgm:pt modelId="{9E23D8E1-321C-4AEC-9097-71093869DFF2}" type="pres">
      <dgm:prSet presAssocID="{C5959622-45D1-46EF-857B-E6EAE956DB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48CF442-1997-4C7C-AE92-A4F19740C436}" type="pres">
      <dgm:prSet presAssocID="{C5959622-45D1-46EF-857B-E6EAE956DBEF}" presName="spaceRect" presStyleCnt="0"/>
      <dgm:spPr/>
    </dgm:pt>
    <dgm:pt modelId="{B2C34E9C-158E-47EB-A203-BE2E93892F53}" type="pres">
      <dgm:prSet presAssocID="{C5959622-45D1-46EF-857B-E6EAE956DBEF}" presName="textRect" presStyleLbl="revTx" presStyleIdx="0" presStyleCnt="4">
        <dgm:presLayoutVars>
          <dgm:chMax val="1"/>
          <dgm:chPref val="1"/>
        </dgm:presLayoutVars>
      </dgm:prSet>
      <dgm:spPr/>
    </dgm:pt>
    <dgm:pt modelId="{334EF3C1-3FB5-441D-8E54-988C513EA937}" type="pres">
      <dgm:prSet presAssocID="{6DD55AE2-1F1A-4549-8E9C-CDB497935DA6}" presName="sibTrans" presStyleCnt="0"/>
      <dgm:spPr/>
    </dgm:pt>
    <dgm:pt modelId="{6320B086-242D-40AE-AFCB-4A27E5AAAD27}" type="pres">
      <dgm:prSet presAssocID="{A93ED7C3-9746-4B56-AF36-062B2AD25681}" presName="compNode" presStyleCnt="0"/>
      <dgm:spPr/>
    </dgm:pt>
    <dgm:pt modelId="{155C91E0-0304-4150-846D-38FC3F5D394F}" type="pres">
      <dgm:prSet presAssocID="{A93ED7C3-9746-4B56-AF36-062B2AD256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FDC7CA71-AE32-4A3C-84F4-5D99867360CC}" type="pres">
      <dgm:prSet presAssocID="{A93ED7C3-9746-4B56-AF36-062B2AD25681}" presName="spaceRect" presStyleCnt="0"/>
      <dgm:spPr/>
    </dgm:pt>
    <dgm:pt modelId="{BCE46A01-4508-4127-AC4A-206E2ABAC3D9}" type="pres">
      <dgm:prSet presAssocID="{A93ED7C3-9746-4B56-AF36-062B2AD25681}" presName="textRect" presStyleLbl="revTx" presStyleIdx="1" presStyleCnt="4">
        <dgm:presLayoutVars>
          <dgm:chMax val="1"/>
          <dgm:chPref val="1"/>
        </dgm:presLayoutVars>
      </dgm:prSet>
      <dgm:spPr/>
    </dgm:pt>
    <dgm:pt modelId="{AE592745-FB79-4E84-A907-31675FDDAEC5}" type="pres">
      <dgm:prSet presAssocID="{963258DD-17E0-45E1-AE45-33C44F5B4532}" presName="sibTrans" presStyleCnt="0"/>
      <dgm:spPr/>
    </dgm:pt>
    <dgm:pt modelId="{AECAFEAC-F25D-42DE-B82D-B5F4F8AD23D7}" type="pres">
      <dgm:prSet presAssocID="{853D074D-FFA9-4BE9-9C6B-172D951EDC72}" presName="compNode" presStyleCnt="0"/>
      <dgm:spPr/>
    </dgm:pt>
    <dgm:pt modelId="{60F5E7A6-3C44-4F10-AEC5-7C337F251E87}" type="pres">
      <dgm:prSet presAssocID="{853D074D-FFA9-4BE9-9C6B-172D951EDC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6A8F1B5-F98B-4A28-8D03-C30936F7EA5A}" type="pres">
      <dgm:prSet presAssocID="{853D074D-FFA9-4BE9-9C6B-172D951EDC72}" presName="spaceRect" presStyleCnt="0"/>
      <dgm:spPr/>
    </dgm:pt>
    <dgm:pt modelId="{EEBEA341-FCA7-4907-BE2C-6A4774D6D355}" type="pres">
      <dgm:prSet presAssocID="{853D074D-FFA9-4BE9-9C6B-172D951EDC72}" presName="textRect" presStyleLbl="revTx" presStyleIdx="2" presStyleCnt="4">
        <dgm:presLayoutVars>
          <dgm:chMax val="1"/>
          <dgm:chPref val="1"/>
        </dgm:presLayoutVars>
      </dgm:prSet>
      <dgm:spPr/>
    </dgm:pt>
    <dgm:pt modelId="{2AA346BD-FB6C-4925-808E-31E89B2ADD1D}" type="pres">
      <dgm:prSet presAssocID="{6C7EDDBB-1AE5-4935-BA83-AB0D53F0E729}" presName="sibTrans" presStyleCnt="0"/>
      <dgm:spPr/>
    </dgm:pt>
    <dgm:pt modelId="{47193AFC-5D04-46F8-80EE-20225F550C87}" type="pres">
      <dgm:prSet presAssocID="{44F56EB2-C5BE-444A-BAD7-07995DED9D84}" presName="compNode" presStyleCnt="0"/>
      <dgm:spPr/>
    </dgm:pt>
    <dgm:pt modelId="{BF67CCDA-92FF-434A-8598-94F289DF5376}" type="pres">
      <dgm:prSet presAssocID="{44F56EB2-C5BE-444A-BAD7-07995DED9D8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15FE062-2C08-4D2A-8183-F8850CD9A790}" type="pres">
      <dgm:prSet presAssocID="{44F56EB2-C5BE-444A-BAD7-07995DED9D84}" presName="spaceRect" presStyleCnt="0"/>
      <dgm:spPr/>
    </dgm:pt>
    <dgm:pt modelId="{A8CB38D6-A84C-4D94-8705-EBD30F037231}" type="pres">
      <dgm:prSet presAssocID="{44F56EB2-C5BE-444A-BAD7-07995DED9D8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397036-EE7A-47F7-90D3-54C36A2B819E}" type="presOf" srcId="{853D074D-FFA9-4BE9-9C6B-172D951EDC72}" destId="{EEBEA341-FCA7-4907-BE2C-6A4774D6D355}" srcOrd="0" destOrd="0" presId="urn:microsoft.com/office/officeart/2018/2/layout/IconLabelList"/>
    <dgm:cxn modelId="{DE69CC3A-4B9B-4649-BD44-6CA183D87E0C}" type="presOf" srcId="{44F56EB2-C5BE-444A-BAD7-07995DED9D84}" destId="{A8CB38D6-A84C-4D94-8705-EBD30F037231}" srcOrd="0" destOrd="0" presId="urn:microsoft.com/office/officeart/2018/2/layout/IconLabelList"/>
    <dgm:cxn modelId="{78355961-9B37-4EB9-8560-A81B9F70A6AA}" srcId="{BC07AF70-51B1-4D3F-A14E-63FD19BFD75D}" destId="{A93ED7C3-9746-4B56-AF36-062B2AD25681}" srcOrd="1" destOrd="0" parTransId="{67790899-29B0-4B72-8E1F-A535B0685354}" sibTransId="{963258DD-17E0-45E1-AE45-33C44F5B4532}"/>
    <dgm:cxn modelId="{DE76597C-87F1-4C5C-ACC7-2698CA422570}" type="presOf" srcId="{C5959622-45D1-46EF-857B-E6EAE956DBEF}" destId="{B2C34E9C-158E-47EB-A203-BE2E93892F53}" srcOrd="0" destOrd="0" presId="urn:microsoft.com/office/officeart/2018/2/layout/IconLabelList"/>
    <dgm:cxn modelId="{6937738D-9F2F-4094-BB97-87E502DCC177}" type="presOf" srcId="{BC07AF70-51B1-4D3F-A14E-63FD19BFD75D}" destId="{7E23448C-8D93-4866-A193-04BDA4D6571B}" srcOrd="0" destOrd="0" presId="urn:microsoft.com/office/officeart/2018/2/layout/IconLabelList"/>
    <dgm:cxn modelId="{64BCF0D3-FC4C-448A-B844-03985D33D573}" type="presOf" srcId="{A93ED7C3-9746-4B56-AF36-062B2AD25681}" destId="{BCE46A01-4508-4127-AC4A-206E2ABAC3D9}" srcOrd="0" destOrd="0" presId="urn:microsoft.com/office/officeart/2018/2/layout/IconLabelList"/>
    <dgm:cxn modelId="{2F30DBDA-24F5-4B94-88E5-8130F76B3F2F}" srcId="{BC07AF70-51B1-4D3F-A14E-63FD19BFD75D}" destId="{853D074D-FFA9-4BE9-9C6B-172D951EDC72}" srcOrd="2" destOrd="0" parTransId="{5123CE3B-7901-44B1-AA05-C7BFDAD63084}" sibTransId="{6C7EDDBB-1AE5-4935-BA83-AB0D53F0E729}"/>
    <dgm:cxn modelId="{4DBAF0E4-6B92-4942-AB9A-A4833C7247A3}" srcId="{BC07AF70-51B1-4D3F-A14E-63FD19BFD75D}" destId="{C5959622-45D1-46EF-857B-E6EAE956DBEF}" srcOrd="0" destOrd="0" parTransId="{CE8F58D8-169C-4BDF-A6C5-97153568F6A5}" sibTransId="{6DD55AE2-1F1A-4549-8E9C-CDB497935DA6}"/>
    <dgm:cxn modelId="{ACCCDBE6-2A30-4E71-8B99-8F1869997428}" srcId="{BC07AF70-51B1-4D3F-A14E-63FD19BFD75D}" destId="{44F56EB2-C5BE-444A-BAD7-07995DED9D84}" srcOrd="3" destOrd="0" parTransId="{72E66FD8-18A8-43E3-A51B-5C040CA798E7}" sibTransId="{0100300D-5CD4-4886-B638-156E27F74D12}"/>
    <dgm:cxn modelId="{3E8B1885-A004-4401-9622-036676A661DE}" type="presParOf" srcId="{7E23448C-8D93-4866-A193-04BDA4D6571B}" destId="{6458DBB6-D7F2-4632-AB27-5BF3513D17D8}" srcOrd="0" destOrd="0" presId="urn:microsoft.com/office/officeart/2018/2/layout/IconLabelList"/>
    <dgm:cxn modelId="{18F01046-D50E-4A2C-AC71-91BFDF7A8252}" type="presParOf" srcId="{6458DBB6-D7F2-4632-AB27-5BF3513D17D8}" destId="{9E23D8E1-321C-4AEC-9097-71093869DFF2}" srcOrd="0" destOrd="0" presId="urn:microsoft.com/office/officeart/2018/2/layout/IconLabelList"/>
    <dgm:cxn modelId="{0BF3817C-4214-4C5D-A265-4612CE8A3AAB}" type="presParOf" srcId="{6458DBB6-D7F2-4632-AB27-5BF3513D17D8}" destId="{548CF442-1997-4C7C-AE92-A4F19740C436}" srcOrd="1" destOrd="0" presId="urn:microsoft.com/office/officeart/2018/2/layout/IconLabelList"/>
    <dgm:cxn modelId="{15A8499B-1BE4-42B9-95F9-39BE37BCFF51}" type="presParOf" srcId="{6458DBB6-D7F2-4632-AB27-5BF3513D17D8}" destId="{B2C34E9C-158E-47EB-A203-BE2E93892F53}" srcOrd="2" destOrd="0" presId="urn:microsoft.com/office/officeart/2018/2/layout/IconLabelList"/>
    <dgm:cxn modelId="{44349BFB-6E85-410F-A91F-4BFDD24CAEE9}" type="presParOf" srcId="{7E23448C-8D93-4866-A193-04BDA4D6571B}" destId="{334EF3C1-3FB5-441D-8E54-988C513EA937}" srcOrd="1" destOrd="0" presId="urn:microsoft.com/office/officeart/2018/2/layout/IconLabelList"/>
    <dgm:cxn modelId="{69C4EBE2-1527-4173-96A6-7EA12AE09CBB}" type="presParOf" srcId="{7E23448C-8D93-4866-A193-04BDA4D6571B}" destId="{6320B086-242D-40AE-AFCB-4A27E5AAAD27}" srcOrd="2" destOrd="0" presId="urn:microsoft.com/office/officeart/2018/2/layout/IconLabelList"/>
    <dgm:cxn modelId="{F17A1D67-7B71-406A-9EAE-2F2DE7E34B1F}" type="presParOf" srcId="{6320B086-242D-40AE-AFCB-4A27E5AAAD27}" destId="{155C91E0-0304-4150-846D-38FC3F5D394F}" srcOrd="0" destOrd="0" presId="urn:microsoft.com/office/officeart/2018/2/layout/IconLabelList"/>
    <dgm:cxn modelId="{5EAFE9EE-FD0C-469B-BE3D-E98AB303A518}" type="presParOf" srcId="{6320B086-242D-40AE-AFCB-4A27E5AAAD27}" destId="{FDC7CA71-AE32-4A3C-84F4-5D99867360CC}" srcOrd="1" destOrd="0" presId="urn:microsoft.com/office/officeart/2018/2/layout/IconLabelList"/>
    <dgm:cxn modelId="{DF295775-55EE-42F9-BD00-2F3AAC8D7058}" type="presParOf" srcId="{6320B086-242D-40AE-AFCB-4A27E5AAAD27}" destId="{BCE46A01-4508-4127-AC4A-206E2ABAC3D9}" srcOrd="2" destOrd="0" presId="urn:microsoft.com/office/officeart/2018/2/layout/IconLabelList"/>
    <dgm:cxn modelId="{C68CBEE0-E4C8-4C36-9655-230D03886827}" type="presParOf" srcId="{7E23448C-8D93-4866-A193-04BDA4D6571B}" destId="{AE592745-FB79-4E84-A907-31675FDDAEC5}" srcOrd="3" destOrd="0" presId="urn:microsoft.com/office/officeart/2018/2/layout/IconLabelList"/>
    <dgm:cxn modelId="{956B9F33-DAF1-4BCF-A2EB-AC63FBAD1C8C}" type="presParOf" srcId="{7E23448C-8D93-4866-A193-04BDA4D6571B}" destId="{AECAFEAC-F25D-42DE-B82D-B5F4F8AD23D7}" srcOrd="4" destOrd="0" presId="urn:microsoft.com/office/officeart/2018/2/layout/IconLabelList"/>
    <dgm:cxn modelId="{A2527C4F-AEEB-4F8E-90BF-DB979BA5E339}" type="presParOf" srcId="{AECAFEAC-F25D-42DE-B82D-B5F4F8AD23D7}" destId="{60F5E7A6-3C44-4F10-AEC5-7C337F251E87}" srcOrd="0" destOrd="0" presId="urn:microsoft.com/office/officeart/2018/2/layout/IconLabelList"/>
    <dgm:cxn modelId="{D764C2D0-D168-4A20-A247-CE1A0D728344}" type="presParOf" srcId="{AECAFEAC-F25D-42DE-B82D-B5F4F8AD23D7}" destId="{B6A8F1B5-F98B-4A28-8D03-C30936F7EA5A}" srcOrd="1" destOrd="0" presId="urn:microsoft.com/office/officeart/2018/2/layout/IconLabelList"/>
    <dgm:cxn modelId="{654B927D-1767-4770-A694-81F23C77F3BC}" type="presParOf" srcId="{AECAFEAC-F25D-42DE-B82D-B5F4F8AD23D7}" destId="{EEBEA341-FCA7-4907-BE2C-6A4774D6D355}" srcOrd="2" destOrd="0" presId="urn:microsoft.com/office/officeart/2018/2/layout/IconLabelList"/>
    <dgm:cxn modelId="{F7B92E51-A58E-4C06-ADE0-715930610632}" type="presParOf" srcId="{7E23448C-8D93-4866-A193-04BDA4D6571B}" destId="{2AA346BD-FB6C-4925-808E-31E89B2ADD1D}" srcOrd="5" destOrd="0" presId="urn:microsoft.com/office/officeart/2018/2/layout/IconLabelList"/>
    <dgm:cxn modelId="{EF121E5D-0107-4AC4-92BF-94ED933079DF}" type="presParOf" srcId="{7E23448C-8D93-4866-A193-04BDA4D6571B}" destId="{47193AFC-5D04-46F8-80EE-20225F550C87}" srcOrd="6" destOrd="0" presId="urn:microsoft.com/office/officeart/2018/2/layout/IconLabelList"/>
    <dgm:cxn modelId="{683BFDFD-0942-4C05-A362-816D70BDA9A8}" type="presParOf" srcId="{47193AFC-5D04-46F8-80EE-20225F550C87}" destId="{BF67CCDA-92FF-434A-8598-94F289DF5376}" srcOrd="0" destOrd="0" presId="urn:microsoft.com/office/officeart/2018/2/layout/IconLabelList"/>
    <dgm:cxn modelId="{FA79620B-A6AD-435D-9F2B-90210EE73AFD}" type="presParOf" srcId="{47193AFC-5D04-46F8-80EE-20225F550C87}" destId="{415FE062-2C08-4D2A-8183-F8850CD9A790}" srcOrd="1" destOrd="0" presId="urn:microsoft.com/office/officeart/2018/2/layout/IconLabelList"/>
    <dgm:cxn modelId="{F774D622-D10A-4B26-8215-BFBEBA9F17B6}" type="presParOf" srcId="{47193AFC-5D04-46F8-80EE-20225F550C87}" destId="{A8CB38D6-A84C-4D94-8705-EBD30F0372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97ACC-EC9F-4A41-970F-932E16E1ED6A}">
      <dsp:nvSpPr>
        <dsp:cNvPr id="0" name=""/>
        <dsp:cNvSpPr/>
      </dsp:nvSpPr>
      <dsp:spPr>
        <a:xfrm>
          <a:off x="1203" y="536719"/>
          <a:ext cx="4223907" cy="268218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F9BEA2-8B85-48E7-9A98-54FE691E8EAA}">
      <dsp:nvSpPr>
        <dsp:cNvPr id="0" name=""/>
        <dsp:cNvSpPr/>
      </dsp:nvSpPr>
      <dsp:spPr>
        <a:xfrm>
          <a:off x="470526" y="982576"/>
          <a:ext cx="4223907" cy="268218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Navigating Clark University and finding parking is a major challenge, especially for new students. Locating the nearest parking spot to a specific building and knowing space availability is often difficult. </a:t>
          </a:r>
          <a:endParaRPr lang="en-US" sz="2100" kern="1200"/>
        </a:p>
      </dsp:txBody>
      <dsp:txXfrm>
        <a:off x="549084" y="1061134"/>
        <a:ext cx="4066791" cy="2525065"/>
      </dsp:txXfrm>
    </dsp:sp>
    <dsp:sp modelId="{9376329E-4E52-451E-A423-D8D1A447FD52}">
      <dsp:nvSpPr>
        <dsp:cNvPr id="0" name=""/>
        <dsp:cNvSpPr/>
      </dsp:nvSpPr>
      <dsp:spPr>
        <a:xfrm>
          <a:off x="5163757" y="536719"/>
          <a:ext cx="4223907" cy="268218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5715BF-0FAB-44F4-992A-7653ABFD9624}">
      <dsp:nvSpPr>
        <dsp:cNvPr id="0" name=""/>
        <dsp:cNvSpPr/>
      </dsp:nvSpPr>
      <dsp:spPr>
        <a:xfrm>
          <a:off x="5633080" y="982576"/>
          <a:ext cx="4223907" cy="268218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Our AI-based object detection model solves this by identifying available spots and calculating the shortest distance to campus buildings.</a:t>
          </a:r>
          <a:endParaRPr lang="en-US" sz="2100" kern="1200"/>
        </a:p>
      </dsp:txBody>
      <dsp:txXfrm>
        <a:off x="5711638" y="1061134"/>
        <a:ext cx="4066791" cy="25250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3D8E1-321C-4AEC-9097-71093869DFF2}">
      <dsp:nvSpPr>
        <dsp:cNvPr id="0" name=""/>
        <dsp:cNvSpPr/>
      </dsp:nvSpPr>
      <dsp:spPr>
        <a:xfrm>
          <a:off x="851106" y="1134079"/>
          <a:ext cx="923318" cy="9233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34E9C-158E-47EB-A203-BE2E93892F53}">
      <dsp:nvSpPr>
        <dsp:cNvPr id="0" name=""/>
        <dsp:cNvSpPr/>
      </dsp:nvSpPr>
      <dsp:spPr>
        <a:xfrm>
          <a:off x="286856" y="2347398"/>
          <a:ext cx="20518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No expensive hardware required</a:t>
          </a:r>
          <a:endParaRPr lang="en-US" sz="1800" kern="1200"/>
        </a:p>
      </dsp:txBody>
      <dsp:txXfrm>
        <a:off x="286856" y="2347398"/>
        <a:ext cx="2051818" cy="720000"/>
      </dsp:txXfrm>
    </dsp:sp>
    <dsp:sp modelId="{155C91E0-0304-4150-846D-38FC3F5D394F}">
      <dsp:nvSpPr>
        <dsp:cNvPr id="0" name=""/>
        <dsp:cNvSpPr/>
      </dsp:nvSpPr>
      <dsp:spPr>
        <a:xfrm>
          <a:off x="3261992" y="1134079"/>
          <a:ext cx="923318" cy="9233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6A01-4508-4127-AC4A-206E2ABAC3D9}">
      <dsp:nvSpPr>
        <dsp:cNvPr id="0" name=""/>
        <dsp:cNvSpPr/>
      </dsp:nvSpPr>
      <dsp:spPr>
        <a:xfrm>
          <a:off x="2697742" y="2347398"/>
          <a:ext cx="20518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Built by students, For students</a:t>
          </a:r>
          <a:endParaRPr lang="en-US" sz="1800" kern="1200"/>
        </a:p>
      </dsp:txBody>
      <dsp:txXfrm>
        <a:off x="2697742" y="2347398"/>
        <a:ext cx="2051818" cy="720000"/>
      </dsp:txXfrm>
    </dsp:sp>
    <dsp:sp modelId="{60F5E7A6-3C44-4F10-AEC5-7C337F251E87}">
      <dsp:nvSpPr>
        <dsp:cNvPr id="0" name=""/>
        <dsp:cNvSpPr/>
      </dsp:nvSpPr>
      <dsp:spPr>
        <a:xfrm>
          <a:off x="5672879" y="1134079"/>
          <a:ext cx="923318" cy="9233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EA341-FCA7-4907-BE2C-6A4774D6D355}">
      <dsp:nvSpPr>
        <dsp:cNvPr id="0" name=""/>
        <dsp:cNvSpPr/>
      </dsp:nvSpPr>
      <dsp:spPr>
        <a:xfrm>
          <a:off x="5108629" y="2347398"/>
          <a:ext cx="20518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Seamless campus navigation</a:t>
          </a:r>
          <a:endParaRPr lang="en-US" sz="1800" kern="1200"/>
        </a:p>
      </dsp:txBody>
      <dsp:txXfrm>
        <a:off x="5108629" y="2347398"/>
        <a:ext cx="2051818" cy="720000"/>
      </dsp:txXfrm>
    </dsp:sp>
    <dsp:sp modelId="{BF67CCDA-92FF-434A-8598-94F289DF5376}">
      <dsp:nvSpPr>
        <dsp:cNvPr id="0" name=""/>
        <dsp:cNvSpPr/>
      </dsp:nvSpPr>
      <dsp:spPr>
        <a:xfrm>
          <a:off x="8083766" y="1134079"/>
          <a:ext cx="923318" cy="9233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B38D6-A84C-4D94-8705-EBD30F037231}">
      <dsp:nvSpPr>
        <dsp:cNvPr id="0" name=""/>
        <dsp:cNvSpPr/>
      </dsp:nvSpPr>
      <dsp:spPr>
        <a:xfrm>
          <a:off x="7519516" y="2347398"/>
          <a:ext cx="20518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Live parking spaces availability</a:t>
          </a:r>
          <a:endParaRPr lang="en-US" sz="1800" kern="1200"/>
        </a:p>
      </dsp:txBody>
      <dsp:txXfrm>
        <a:off x="7519516" y="2347398"/>
        <a:ext cx="205181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082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4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4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170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3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9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1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9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5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9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126B9B7-DFF7-4EAD-B745-C8924D04EB9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DE91BDE-C190-4B60-B52E-0B709DD9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4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uilding with trees in front of it&#10;&#10;AI-generated content may be incorrect.">
            <a:extLst>
              <a:ext uri="{FF2B5EF4-FFF2-40B4-BE49-F238E27FC236}">
                <a16:creationId xmlns:a16="http://schemas.microsoft.com/office/drawing/2014/main" id="{6BAA2DAE-7312-7FDD-4D06-A3C808A06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38CE75-FF3F-AD74-3445-20906C30F6CF}"/>
              </a:ext>
            </a:extLst>
          </p:cNvPr>
          <p:cNvSpPr txBox="1"/>
          <p:nvPr/>
        </p:nvSpPr>
        <p:spPr>
          <a:xfrm>
            <a:off x="304798" y="761999"/>
            <a:ext cx="6063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masis MT Pro" panose="020F0502020204030204" pitchFamily="18" charset="0"/>
              </a:rPr>
              <a:t>Campus Compass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1B2DA-AA91-785F-DB4B-55560BCEA3AF}"/>
              </a:ext>
            </a:extLst>
          </p:cNvPr>
          <p:cNvSpPr txBox="1"/>
          <p:nvPr/>
        </p:nvSpPr>
        <p:spPr>
          <a:xfrm>
            <a:off x="8349343" y="5747656"/>
            <a:ext cx="424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masis MT Pro" panose="02040504050005020304" pitchFamily="18" charset="0"/>
              </a:rPr>
              <a:t>Vinod Nithin Kumar Rachakonda</a:t>
            </a:r>
          </a:p>
          <a:p>
            <a:r>
              <a:rPr lang="en-US" b="1" dirty="0">
                <a:solidFill>
                  <a:schemeClr val="bg1"/>
                </a:solidFill>
                <a:latin typeface="Amasis MT Pro" panose="02040504050005020304" pitchFamily="18" charset="0"/>
              </a:rPr>
              <a:t>Subhash Medipalli</a:t>
            </a:r>
          </a:p>
          <a:p>
            <a:r>
              <a:rPr lang="en-US" b="1" dirty="0">
                <a:solidFill>
                  <a:schemeClr val="bg1"/>
                </a:solidFill>
                <a:latin typeface="Amasis MT Pro" panose="02040504050005020304" pitchFamily="18" charset="0"/>
              </a:rPr>
              <a:t>Sai Nithisha Marripelly</a:t>
            </a:r>
          </a:p>
        </p:txBody>
      </p:sp>
    </p:spTree>
    <p:extLst>
      <p:ext uri="{BB962C8B-B14F-4D97-AF65-F5344CB8AC3E}">
        <p14:creationId xmlns:p14="http://schemas.microsoft.com/office/powerpoint/2010/main" val="120955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08DC6-F842-DC78-BE40-FC4D29AE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n-US" dirty="0"/>
              <a:t>Key advantages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45BA0C-7E66-0C84-BBFD-434583CC0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813218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97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3FCC9-974C-3EA3-C096-A88DFDAB2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B42E5B-42CF-AFA4-B5F1-3D4DA90C7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454093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375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81223-C51A-0826-490B-9629BECE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92926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pic>
        <p:nvPicPr>
          <p:cNvPr id="5" name="Content Placeholder 4" descr="A diagram of a test data&#10;&#10;AI-generated content may be incorrect.">
            <a:extLst>
              <a:ext uri="{FF2B5EF4-FFF2-40B4-BE49-F238E27FC236}">
                <a16:creationId xmlns:a16="http://schemas.microsoft.com/office/drawing/2014/main" id="{3438B524-803F-92BF-CA0F-F094A31A6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7" y="1676401"/>
            <a:ext cx="9882692" cy="4484120"/>
          </a:xfrm>
        </p:spPr>
      </p:pic>
    </p:spTree>
    <p:extLst>
      <p:ext uri="{BB962C8B-B14F-4D97-AF65-F5344CB8AC3E}">
        <p14:creationId xmlns:p14="http://schemas.microsoft.com/office/powerpoint/2010/main" val="96567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14706-4383-8E1A-D828-70F333A19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4564673"/>
            <a:ext cx="4309036" cy="1615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Define Parking spaces</a:t>
            </a:r>
          </a:p>
        </p:txBody>
      </p:sp>
      <p:pic>
        <p:nvPicPr>
          <p:cNvPr id="5" name="Content Placeholder 4" descr="A parking spot in a park&#10;&#10;AI-generated content may be incorrect.">
            <a:extLst>
              <a:ext uri="{FF2B5EF4-FFF2-40B4-BE49-F238E27FC236}">
                <a16:creationId xmlns:a16="http://schemas.microsoft.com/office/drawing/2014/main" id="{CDF73B7E-6ED9-51AC-2613-744407C77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5" y="816428"/>
            <a:ext cx="4309037" cy="3414911"/>
          </a:xfrm>
          <a:prstGeom prst="rect">
            <a:avLst/>
          </a:prstGeom>
        </p:spPr>
      </p:pic>
      <p:pic>
        <p:nvPicPr>
          <p:cNvPr id="7" name="Picture 6" descr="Cars parked cars on a street&#10;&#10;AI-generated content may be incorrect.">
            <a:extLst>
              <a:ext uri="{FF2B5EF4-FFF2-40B4-BE49-F238E27FC236}">
                <a16:creationId xmlns:a16="http://schemas.microsoft.com/office/drawing/2014/main" id="{52BA9FF2-4B51-025A-D3F9-155AEC633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86" y="643467"/>
            <a:ext cx="4807005" cy="380955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9219DD0-28C5-F9CC-62CB-68447252B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086" y="4600889"/>
            <a:ext cx="4944010" cy="1615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Identifying vacant spots</a:t>
            </a:r>
          </a:p>
        </p:txBody>
      </p:sp>
    </p:spTree>
    <p:extLst>
      <p:ext uri="{BB962C8B-B14F-4D97-AF65-F5344CB8AC3E}">
        <p14:creationId xmlns:p14="http://schemas.microsoft.com/office/powerpoint/2010/main" val="154239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top_final_output">
            <a:hlinkClick r:id="" action="ppaction://media"/>
            <a:extLst>
              <a:ext uri="{FF2B5EF4-FFF2-40B4-BE49-F238E27FC236}">
                <a16:creationId xmlns:a16="http://schemas.microsoft.com/office/drawing/2014/main" id="{0402DF7E-CE2C-2165-0756-99C73EC93D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667" y="743427"/>
            <a:ext cx="9548706" cy="53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side_final_output">
            <a:hlinkClick r:id="" action="ppaction://media"/>
            <a:extLst>
              <a:ext uri="{FF2B5EF4-FFF2-40B4-BE49-F238E27FC236}">
                <a16:creationId xmlns:a16="http://schemas.microsoft.com/office/drawing/2014/main" id="{83F17E3D-F124-9227-01DF-37A3DA059B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667" y="743427"/>
            <a:ext cx="9548706" cy="53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29D06-AA4D-7835-9E35-12421B25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82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Implementation Architecture</a:t>
            </a:r>
          </a:p>
        </p:txBody>
      </p:sp>
      <p:pic>
        <p:nvPicPr>
          <p:cNvPr id="5" name="Content Placeholder 4" descr="A diagram of a diagram of a person&#10;&#10;AI-generated content may be incorrect.">
            <a:extLst>
              <a:ext uri="{FF2B5EF4-FFF2-40B4-BE49-F238E27FC236}">
                <a16:creationId xmlns:a16="http://schemas.microsoft.com/office/drawing/2014/main" id="{42974806-73FE-08FD-9214-13EA9BE52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851819"/>
            <a:ext cx="7848600" cy="43053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14B4-3658-DDBB-100A-9AEF583A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125583"/>
          </a:xfrm>
        </p:spPr>
        <p:txBody>
          <a:bodyPr/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63DDBD-7EA6-1CC0-A883-04B6E7CB8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050745"/>
            <a:ext cx="8594725" cy="3907447"/>
          </a:xfrm>
        </p:spPr>
      </p:pic>
    </p:spTree>
    <p:extLst>
      <p:ext uri="{BB962C8B-B14F-4D97-AF65-F5344CB8AC3E}">
        <p14:creationId xmlns:p14="http://schemas.microsoft.com/office/powerpoint/2010/main" val="2048544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ampus-Compas">
            <a:hlinkClick r:id="" action="ppaction://media"/>
            <a:extLst>
              <a:ext uri="{FF2B5EF4-FFF2-40B4-BE49-F238E27FC236}">
                <a16:creationId xmlns:a16="http://schemas.microsoft.com/office/drawing/2014/main" id="{BD9399E8-E945-FE69-1D6B-08706C62AF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1892" y="643467"/>
            <a:ext cx="264625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5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Custom 1">
      <a:dk1>
        <a:srgbClr val="000000"/>
      </a:dk1>
      <a:lt1>
        <a:srgbClr val="FFFFFF"/>
      </a:lt1>
      <a:dk2>
        <a:srgbClr val="FFFFFF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39</TotalTime>
  <Words>97</Words>
  <Application>Microsoft Office PowerPoint</Application>
  <PresentationFormat>Widescreen</PresentationFormat>
  <Paragraphs>17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Amasis MT Pro</vt:lpstr>
      <vt:lpstr>Arial</vt:lpstr>
      <vt:lpstr>Century Schoolbook</vt:lpstr>
      <vt:lpstr>Wingdings 2</vt:lpstr>
      <vt:lpstr>View</vt:lpstr>
      <vt:lpstr>PowerPoint Presentation</vt:lpstr>
      <vt:lpstr>Problem Statement</vt:lpstr>
      <vt:lpstr>Model Architecture</vt:lpstr>
      <vt:lpstr>Define Parking spaces</vt:lpstr>
      <vt:lpstr>PowerPoint Presentation</vt:lpstr>
      <vt:lpstr>PowerPoint Presentation</vt:lpstr>
      <vt:lpstr>Implementation Architecture</vt:lpstr>
      <vt:lpstr>Application Architecture</vt:lpstr>
      <vt:lpstr>PowerPoint Presentation</vt:lpstr>
      <vt:lpstr>Key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nithisha maripally</dc:creator>
  <cp:lastModifiedBy>nithisha maripally</cp:lastModifiedBy>
  <cp:revision>9</cp:revision>
  <dcterms:created xsi:type="dcterms:W3CDTF">2025-03-24T15:13:25Z</dcterms:created>
  <dcterms:modified xsi:type="dcterms:W3CDTF">2025-03-24T15:52:39Z</dcterms:modified>
</cp:coreProperties>
</file>